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6459200" cy="10972800"/>
  <p:notesSz cx="7023100" cy="9309100"/>
  <p:defaultTextStyle>
    <a:defPPr>
      <a:defRPr lang="en-US"/>
    </a:defPPr>
    <a:lvl1pPr marL="0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1pPr>
    <a:lvl2pPr marL="783698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2pPr>
    <a:lvl3pPr marL="1567396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3pPr>
    <a:lvl4pPr marL="2351094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4pPr>
    <a:lvl5pPr marL="3134792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5pPr>
    <a:lvl6pPr marL="3918489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6pPr>
    <a:lvl7pPr marL="4702188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7pPr>
    <a:lvl8pPr marL="5485886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8pPr>
    <a:lvl9pPr marL="6269583" algn="l" defTabSz="1567396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99"/>
    <a:srgbClr val="3333FF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B041F-3024-433B-ABC5-A34E499873E7}" v="5" dt="2024-04-02T02:20:05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33" y="72"/>
      </p:cViewPr>
      <p:guideLst>
        <p:guide orient="horz" pos="345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2"/>
            <a:ext cx="13990320" cy="3820159"/>
          </a:xfrm>
        </p:spPr>
        <p:txBody>
          <a:bodyPr anchor="b"/>
          <a:lstStyle>
            <a:lvl1pPr algn="ctr">
              <a:defRPr sz="93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727"/>
            </a:lvl1pPr>
            <a:lvl2pPr marL="710032" indent="0" algn="ctr">
              <a:buNone/>
              <a:defRPr sz="3105"/>
            </a:lvl2pPr>
            <a:lvl3pPr marL="1420065" indent="0" algn="ctr">
              <a:buNone/>
              <a:defRPr sz="2796"/>
            </a:lvl3pPr>
            <a:lvl4pPr marL="2130098" indent="0" algn="ctr">
              <a:buNone/>
              <a:defRPr sz="2485"/>
            </a:lvl4pPr>
            <a:lvl5pPr marL="2840130" indent="0" algn="ctr">
              <a:buNone/>
              <a:defRPr sz="2485"/>
            </a:lvl5pPr>
            <a:lvl6pPr marL="3550162" indent="0" algn="ctr">
              <a:buNone/>
              <a:defRPr sz="2485"/>
            </a:lvl6pPr>
            <a:lvl7pPr marL="4260194" indent="0" algn="ctr">
              <a:buNone/>
              <a:defRPr sz="2485"/>
            </a:lvl7pPr>
            <a:lvl8pPr marL="4970227" indent="0" algn="ctr">
              <a:buNone/>
              <a:defRPr sz="2485"/>
            </a:lvl8pPr>
            <a:lvl9pPr marL="5680259" indent="0" algn="ctr">
              <a:buNone/>
              <a:defRPr sz="24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3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584201"/>
            <a:ext cx="3549016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2" y="584201"/>
            <a:ext cx="10441305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4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5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9" y="2735584"/>
            <a:ext cx="14196060" cy="4564378"/>
          </a:xfrm>
        </p:spPr>
        <p:txBody>
          <a:bodyPr anchor="b"/>
          <a:lstStyle>
            <a:lvl1pPr>
              <a:defRPr sz="931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9" y="7343145"/>
            <a:ext cx="14196060" cy="2400298"/>
          </a:xfrm>
        </p:spPr>
        <p:txBody>
          <a:bodyPr/>
          <a:lstStyle>
            <a:lvl1pPr marL="0" indent="0">
              <a:buNone/>
              <a:defRPr sz="3727">
                <a:solidFill>
                  <a:schemeClr val="tx1"/>
                </a:solidFill>
              </a:defRPr>
            </a:lvl1pPr>
            <a:lvl2pPr marL="710032" indent="0">
              <a:buNone/>
              <a:defRPr sz="3105">
                <a:solidFill>
                  <a:schemeClr val="tx1">
                    <a:tint val="75000"/>
                  </a:schemeClr>
                </a:solidFill>
              </a:defRPr>
            </a:lvl2pPr>
            <a:lvl3pPr marL="1420065" indent="0">
              <a:buNone/>
              <a:defRPr sz="2796">
                <a:solidFill>
                  <a:schemeClr val="tx1">
                    <a:tint val="75000"/>
                  </a:schemeClr>
                </a:solidFill>
              </a:defRPr>
            </a:lvl3pPr>
            <a:lvl4pPr marL="2130098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4pPr>
            <a:lvl5pPr marL="284013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5pPr>
            <a:lvl6pPr marL="3550162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6pPr>
            <a:lvl7pPr marL="4260194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7pPr>
            <a:lvl8pPr marL="4970227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8pPr>
            <a:lvl9pPr marL="5680259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1" y="2921001"/>
            <a:ext cx="6995160" cy="696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1" y="2921001"/>
            <a:ext cx="6995160" cy="696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584203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2689862"/>
            <a:ext cx="6963012" cy="1318258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32" indent="0">
              <a:buNone/>
              <a:defRPr sz="3105" b="1"/>
            </a:lvl2pPr>
            <a:lvl3pPr marL="1420065" indent="0">
              <a:buNone/>
              <a:defRPr sz="2796" b="1"/>
            </a:lvl3pPr>
            <a:lvl4pPr marL="2130098" indent="0">
              <a:buNone/>
              <a:defRPr sz="2485" b="1"/>
            </a:lvl4pPr>
            <a:lvl5pPr marL="2840130" indent="0">
              <a:buNone/>
              <a:defRPr sz="2485" b="1"/>
            </a:lvl5pPr>
            <a:lvl6pPr marL="3550162" indent="0">
              <a:buNone/>
              <a:defRPr sz="2485" b="1"/>
            </a:lvl6pPr>
            <a:lvl7pPr marL="4260194" indent="0">
              <a:buNone/>
              <a:defRPr sz="2485" b="1"/>
            </a:lvl7pPr>
            <a:lvl8pPr marL="4970227" indent="0">
              <a:buNone/>
              <a:defRPr sz="2485" b="1"/>
            </a:lvl8pPr>
            <a:lvl9pPr marL="5680259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4008121"/>
            <a:ext cx="6963012" cy="5895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2" y="2689862"/>
            <a:ext cx="6997305" cy="1318258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32" indent="0">
              <a:buNone/>
              <a:defRPr sz="3105" b="1"/>
            </a:lvl2pPr>
            <a:lvl3pPr marL="1420065" indent="0">
              <a:buNone/>
              <a:defRPr sz="2796" b="1"/>
            </a:lvl3pPr>
            <a:lvl4pPr marL="2130098" indent="0">
              <a:buNone/>
              <a:defRPr sz="2485" b="1"/>
            </a:lvl4pPr>
            <a:lvl5pPr marL="2840130" indent="0">
              <a:buNone/>
              <a:defRPr sz="2485" b="1"/>
            </a:lvl5pPr>
            <a:lvl6pPr marL="3550162" indent="0">
              <a:buNone/>
              <a:defRPr sz="2485" b="1"/>
            </a:lvl6pPr>
            <a:lvl7pPr marL="4260194" indent="0">
              <a:buNone/>
              <a:defRPr sz="2485" b="1"/>
            </a:lvl7pPr>
            <a:lvl8pPr marL="4970227" indent="0">
              <a:buNone/>
              <a:defRPr sz="2485" b="1"/>
            </a:lvl8pPr>
            <a:lvl9pPr marL="5680259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2" y="4008121"/>
            <a:ext cx="6997305" cy="5895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731520"/>
            <a:ext cx="5308521" cy="2560320"/>
          </a:xfrm>
        </p:spPr>
        <p:txBody>
          <a:bodyPr anchor="b"/>
          <a:lstStyle>
            <a:lvl1pPr>
              <a:defRPr sz="4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5" y="1579884"/>
            <a:ext cx="8332471" cy="7797799"/>
          </a:xfrm>
        </p:spPr>
        <p:txBody>
          <a:bodyPr/>
          <a:lstStyle>
            <a:lvl1pPr>
              <a:defRPr sz="4969"/>
            </a:lvl1pPr>
            <a:lvl2pPr>
              <a:defRPr sz="4349"/>
            </a:lvl2pPr>
            <a:lvl3pPr>
              <a:defRPr sz="3727"/>
            </a:lvl3pPr>
            <a:lvl4pPr>
              <a:defRPr sz="3105"/>
            </a:lvl4pPr>
            <a:lvl5pPr>
              <a:defRPr sz="3105"/>
            </a:lvl5pPr>
            <a:lvl6pPr>
              <a:defRPr sz="3105"/>
            </a:lvl6pPr>
            <a:lvl7pPr>
              <a:defRPr sz="3105"/>
            </a:lvl7pPr>
            <a:lvl8pPr>
              <a:defRPr sz="3105"/>
            </a:lvl8pPr>
            <a:lvl9pPr>
              <a:defRPr sz="3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5" y="3291840"/>
            <a:ext cx="5308521" cy="6098541"/>
          </a:xfrm>
        </p:spPr>
        <p:txBody>
          <a:bodyPr/>
          <a:lstStyle>
            <a:lvl1pPr marL="0" indent="0">
              <a:buNone/>
              <a:defRPr sz="2485"/>
            </a:lvl1pPr>
            <a:lvl2pPr marL="710032" indent="0">
              <a:buNone/>
              <a:defRPr sz="2173"/>
            </a:lvl2pPr>
            <a:lvl3pPr marL="1420065" indent="0">
              <a:buNone/>
              <a:defRPr sz="1864"/>
            </a:lvl3pPr>
            <a:lvl4pPr marL="2130098" indent="0">
              <a:buNone/>
              <a:defRPr sz="1553"/>
            </a:lvl4pPr>
            <a:lvl5pPr marL="2840130" indent="0">
              <a:buNone/>
              <a:defRPr sz="1553"/>
            </a:lvl5pPr>
            <a:lvl6pPr marL="3550162" indent="0">
              <a:buNone/>
              <a:defRPr sz="1553"/>
            </a:lvl6pPr>
            <a:lvl7pPr marL="4260194" indent="0">
              <a:buNone/>
              <a:defRPr sz="1553"/>
            </a:lvl7pPr>
            <a:lvl8pPr marL="4970227" indent="0">
              <a:buNone/>
              <a:defRPr sz="1553"/>
            </a:lvl8pPr>
            <a:lvl9pPr marL="5680259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731520"/>
            <a:ext cx="5308521" cy="2560320"/>
          </a:xfrm>
        </p:spPr>
        <p:txBody>
          <a:bodyPr anchor="b"/>
          <a:lstStyle>
            <a:lvl1pPr>
              <a:defRPr sz="4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5" y="1579884"/>
            <a:ext cx="8332471" cy="7797799"/>
          </a:xfrm>
        </p:spPr>
        <p:txBody>
          <a:bodyPr anchor="t"/>
          <a:lstStyle>
            <a:lvl1pPr marL="0" indent="0">
              <a:buNone/>
              <a:defRPr sz="4969"/>
            </a:lvl1pPr>
            <a:lvl2pPr marL="710032" indent="0">
              <a:buNone/>
              <a:defRPr sz="4349"/>
            </a:lvl2pPr>
            <a:lvl3pPr marL="1420065" indent="0">
              <a:buNone/>
              <a:defRPr sz="3727"/>
            </a:lvl3pPr>
            <a:lvl4pPr marL="2130098" indent="0">
              <a:buNone/>
              <a:defRPr sz="3105"/>
            </a:lvl4pPr>
            <a:lvl5pPr marL="2840130" indent="0">
              <a:buNone/>
              <a:defRPr sz="3105"/>
            </a:lvl5pPr>
            <a:lvl6pPr marL="3550162" indent="0">
              <a:buNone/>
              <a:defRPr sz="3105"/>
            </a:lvl6pPr>
            <a:lvl7pPr marL="4260194" indent="0">
              <a:buNone/>
              <a:defRPr sz="3105"/>
            </a:lvl7pPr>
            <a:lvl8pPr marL="4970227" indent="0">
              <a:buNone/>
              <a:defRPr sz="3105"/>
            </a:lvl8pPr>
            <a:lvl9pPr marL="5680259" indent="0">
              <a:buNone/>
              <a:defRPr sz="31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5" y="3291840"/>
            <a:ext cx="5308521" cy="6098541"/>
          </a:xfrm>
        </p:spPr>
        <p:txBody>
          <a:bodyPr/>
          <a:lstStyle>
            <a:lvl1pPr marL="0" indent="0">
              <a:buNone/>
              <a:defRPr sz="2485"/>
            </a:lvl1pPr>
            <a:lvl2pPr marL="710032" indent="0">
              <a:buNone/>
              <a:defRPr sz="2173"/>
            </a:lvl2pPr>
            <a:lvl3pPr marL="1420065" indent="0">
              <a:buNone/>
              <a:defRPr sz="1864"/>
            </a:lvl3pPr>
            <a:lvl4pPr marL="2130098" indent="0">
              <a:buNone/>
              <a:defRPr sz="1553"/>
            </a:lvl4pPr>
            <a:lvl5pPr marL="2840130" indent="0">
              <a:buNone/>
              <a:defRPr sz="1553"/>
            </a:lvl5pPr>
            <a:lvl6pPr marL="3550162" indent="0">
              <a:buNone/>
              <a:defRPr sz="1553"/>
            </a:lvl6pPr>
            <a:lvl7pPr marL="4260194" indent="0">
              <a:buNone/>
              <a:defRPr sz="1553"/>
            </a:lvl7pPr>
            <a:lvl8pPr marL="4970227" indent="0">
              <a:buNone/>
              <a:defRPr sz="1553"/>
            </a:lvl8pPr>
            <a:lvl9pPr marL="5680259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1" y="584203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1" y="2921001"/>
            <a:ext cx="14196060" cy="6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1" y="10170163"/>
            <a:ext cx="3703320" cy="584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0AE4-82A2-451A-8DEC-25B155FFFF12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1" y="10170163"/>
            <a:ext cx="5554980" cy="584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1" y="10170163"/>
            <a:ext cx="3703320" cy="584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B845-9C2D-460B-9EEC-71A77A6C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0065" rtl="0" eaLnBrk="1" latinLnBrk="0" hangingPunct="1">
        <a:lnSpc>
          <a:spcPct val="90000"/>
        </a:lnSpc>
        <a:spcBef>
          <a:spcPct val="0"/>
        </a:spcBef>
        <a:buNone/>
        <a:defRPr sz="6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016" indent="-355016" algn="l" defTabSz="1420065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4349" kern="1200">
          <a:solidFill>
            <a:schemeClr val="tx1"/>
          </a:solidFill>
          <a:latin typeface="+mn-lt"/>
          <a:ea typeface="+mn-ea"/>
          <a:cs typeface="+mn-cs"/>
        </a:defRPr>
      </a:lvl1pPr>
      <a:lvl2pPr marL="1065048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3727" kern="1200">
          <a:solidFill>
            <a:schemeClr val="tx1"/>
          </a:solidFill>
          <a:latin typeface="+mn-lt"/>
          <a:ea typeface="+mn-ea"/>
          <a:cs typeface="+mn-cs"/>
        </a:defRPr>
      </a:lvl2pPr>
      <a:lvl3pPr marL="1775081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3105" kern="1200">
          <a:solidFill>
            <a:schemeClr val="tx1"/>
          </a:solidFill>
          <a:latin typeface="+mn-lt"/>
          <a:ea typeface="+mn-ea"/>
          <a:cs typeface="+mn-cs"/>
        </a:defRPr>
      </a:lvl3pPr>
      <a:lvl4pPr marL="2485113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4pPr>
      <a:lvl5pPr marL="3195146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5pPr>
      <a:lvl6pPr marL="3905179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6pPr>
      <a:lvl7pPr marL="4615211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7pPr>
      <a:lvl8pPr marL="5325243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8pPr>
      <a:lvl9pPr marL="6035277" indent="-355016" algn="l" defTabSz="1420065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1pPr>
      <a:lvl2pPr marL="710032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2pPr>
      <a:lvl3pPr marL="1420065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3pPr>
      <a:lvl4pPr marL="2130098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4pPr>
      <a:lvl5pPr marL="2840130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5pPr>
      <a:lvl6pPr marL="3550162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6pPr>
      <a:lvl7pPr marL="4260194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7pPr>
      <a:lvl8pPr marL="4970227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8pPr>
      <a:lvl9pPr marL="5680259" algn="l" defTabSz="1420065" rtl="0" eaLnBrk="1" latinLnBrk="0" hangingPunct="1">
        <a:defRPr sz="2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5065" y="556054"/>
            <a:ext cx="15587830" cy="9805867"/>
          </a:xfrm>
          <a:prstGeom prst="roundRect">
            <a:avLst>
              <a:gd name="adj" fmla="val 3362"/>
            </a:avLst>
          </a:prstGeom>
          <a:noFill/>
          <a:ln w="57150">
            <a:solidFill>
              <a:srgbClr val="33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59"/>
          </a:p>
        </p:txBody>
      </p:sp>
      <p:sp>
        <p:nvSpPr>
          <p:cNvPr id="6" name="Rectangle 5"/>
          <p:cNvSpPr/>
          <p:nvPr/>
        </p:nvSpPr>
        <p:spPr>
          <a:xfrm>
            <a:off x="747584" y="5761217"/>
            <a:ext cx="14964032" cy="2129091"/>
          </a:xfrm>
          <a:prstGeom prst="rect">
            <a:avLst/>
          </a:prstGeom>
          <a:solidFill>
            <a:schemeClr val="bg1"/>
          </a:solidFill>
        </p:spPr>
        <p:txBody>
          <a:bodyPr wrap="square" lIns="96818" tIns="48410" rIns="96818" bIns="48410">
            <a:spAutoFit/>
          </a:bodyPr>
          <a:lstStyle/>
          <a:p>
            <a:pPr algn="ctr"/>
            <a:r>
              <a:rPr lang="en-US" sz="6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76200" dir="2700000" algn="tl" rotWithShape="0">
                    <a:schemeClr val="bg1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Proud Supporters of </a:t>
            </a:r>
          </a:p>
          <a:p>
            <a:pPr algn="ctr"/>
            <a:r>
              <a:rPr lang="en-US" sz="66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76200" dir="2700000" algn="tl" rotWithShape="0">
                    <a:schemeClr val="bg1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First Tee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957F7A-44A9-0C3F-A659-3F73EA9E505B}"/>
              </a:ext>
            </a:extLst>
          </p:cNvPr>
          <p:cNvSpPr txBox="1"/>
          <p:nvPr/>
        </p:nvSpPr>
        <p:spPr>
          <a:xfrm>
            <a:off x="405065" y="1603444"/>
            <a:ext cx="1552659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2800" b="1" dirty="0"/>
          </a:p>
          <a:p>
            <a:pPr algn="ctr">
              <a:tabLst>
                <a:tab pos="914400" algn="l"/>
                <a:tab pos="7772400" algn="l"/>
              </a:tabLst>
            </a:pPr>
            <a:r>
              <a:rPr lang="en-US" sz="80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76200" dir="2700000" algn="tl" rotWithShape="0">
                    <a:schemeClr val="bg1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The Calabash Elks </a:t>
            </a:r>
          </a:p>
          <a:p>
            <a:pPr algn="ctr">
              <a:tabLst>
                <a:tab pos="914400" algn="l"/>
                <a:tab pos="7772400" algn="l"/>
              </a:tabLst>
            </a:pPr>
            <a:r>
              <a:rPr lang="en-US" sz="4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76200" dir="2700000" algn="tl" rotWithShape="0">
                    <a:schemeClr val="bg1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And the</a:t>
            </a:r>
          </a:p>
          <a:p>
            <a:pPr algn="ctr">
              <a:tabLst>
                <a:tab pos="914400" algn="l"/>
                <a:tab pos="7772400" algn="l"/>
              </a:tabLst>
            </a:pPr>
            <a:r>
              <a:rPr lang="en-US" sz="4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76200" dir="2700000" algn="tl" rotWithShape="0">
                    <a:schemeClr val="bg1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McLean-Rochel Memorial GOLF TOURNAMENT</a:t>
            </a:r>
          </a:p>
          <a:p>
            <a:pPr>
              <a:tabLst>
                <a:tab pos="914400" algn="l"/>
                <a:tab pos="7772400" algn="l"/>
              </a:tabLst>
            </a:pPr>
            <a:endParaRPr lang="en-US" sz="4800" b="1" dirty="0"/>
          </a:p>
        </p:txBody>
      </p:sp>
      <p:pic>
        <p:nvPicPr>
          <p:cNvPr id="10" name="Picture 9" descr="A blue and red logo&#10;&#10;Description automatically generated">
            <a:extLst>
              <a:ext uri="{FF2B5EF4-FFF2-40B4-BE49-F238E27FC236}">
                <a16:creationId xmlns:a16="http://schemas.microsoft.com/office/drawing/2014/main" id="{28BFC171-451A-2658-B575-654758B23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07" y="755719"/>
            <a:ext cx="1400175" cy="1695450"/>
          </a:xfrm>
          <a:prstGeom prst="rect">
            <a:avLst/>
          </a:prstGeom>
        </p:spPr>
      </p:pic>
      <p:pic>
        <p:nvPicPr>
          <p:cNvPr id="11" name="Picture 10" descr="A blue and red logo&#10;&#10;Description automatically generated">
            <a:extLst>
              <a:ext uri="{FF2B5EF4-FFF2-40B4-BE49-F238E27FC236}">
                <a16:creationId xmlns:a16="http://schemas.microsoft.com/office/drawing/2014/main" id="{1D5036B8-5A0A-251A-FD39-6A9519C1A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253" y="755719"/>
            <a:ext cx="1400175" cy="1695450"/>
          </a:xfrm>
          <a:prstGeom prst="rect">
            <a:avLst/>
          </a:prstGeom>
        </p:spPr>
      </p:pic>
      <p:pic>
        <p:nvPicPr>
          <p:cNvPr id="1026" name="Picture 2" descr="Englewood Elks Lodge 2378 | englewood">
            <a:extLst>
              <a:ext uri="{FF2B5EF4-FFF2-40B4-BE49-F238E27FC236}">
                <a16:creationId xmlns:a16="http://schemas.microsoft.com/office/drawing/2014/main" id="{6C65BA0F-133B-D2B4-20E4-DF1E9E4BF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459" y="774666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nglewood Elks Lodge 2378 | englewood">
            <a:extLst>
              <a:ext uri="{FF2B5EF4-FFF2-40B4-BE49-F238E27FC236}">
                <a16:creationId xmlns:a16="http://schemas.microsoft.com/office/drawing/2014/main" id="{8399ABF7-0D38-DE55-1A19-68F9CFD09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1" y="774666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70993"/>
      </p:ext>
    </p:extLst>
  </p:cSld>
  <p:clrMapOvr>
    <a:masterClrMapping/>
  </p:clrMapOvr>
</p:sld>
</file>

<file path=ppt/theme/theme1.xml><?xml version="1.0" encoding="utf-8"?>
<a:theme xmlns:a="http://schemas.openxmlformats.org/drawingml/2006/main" name="REGULAR 4x3 SLID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ULAR 4x3 SLIDE THEME" id="{2847D26A-E635-4BDB-BEF2-5C1F7D0B3596}" vid="{5269BE79-8F58-48B7-BA0E-B38A8D6DAA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3798</TotalTime>
  <Words>14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REGULAR 4x3 SLIDE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Trescak</dc:creator>
  <cp:lastModifiedBy>Owner</cp:lastModifiedBy>
  <cp:revision>59</cp:revision>
  <cp:lastPrinted>2024-04-03T16:25:46Z</cp:lastPrinted>
  <dcterms:created xsi:type="dcterms:W3CDTF">2017-10-30T09:18:16Z</dcterms:created>
  <dcterms:modified xsi:type="dcterms:W3CDTF">2024-04-03T16:26:57Z</dcterms:modified>
</cp:coreProperties>
</file>